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56" r:id="rId13"/>
    <p:sldId id="257" r:id="rId14"/>
    <p:sldId id="25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99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Minho" userId="73d8024af7096dc3" providerId="LiveId" clId="{D4FD1BBD-DCE2-4AAA-A264-8945A09E3C08}"/>
    <pc:docChg chg="modSld sldOrd">
      <pc:chgData name="Lee Minho" userId="73d8024af7096dc3" providerId="LiveId" clId="{D4FD1BBD-DCE2-4AAA-A264-8945A09E3C08}" dt="2022-03-21T04:39:38.003" v="2" actId="729"/>
      <pc:docMkLst>
        <pc:docMk/>
      </pc:docMkLst>
      <pc:sldChg chg="mod ord modShow">
        <pc:chgData name="Lee Minho" userId="73d8024af7096dc3" providerId="LiveId" clId="{D4FD1BBD-DCE2-4AAA-A264-8945A09E3C08}" dt="2022-03-21T04:39:38.003" v="2" actId="729"/>
        <pc:sldMkLst>
          <pc:docMk/>
          <pc:sldMk cId="2634384085" sldId="257"/>
        </pc:sldMkLst>
      </pc:sldChg>
      <pc:sldChg chg="mod ord modShow">
        <pc:chgData name="Lee Minho" userId="73d8024af7096dc3" providerId="LiveId" clId="{D4FD1BBD-DCE2-4AAA-A264-8945A09E3C08}" dt="2022-03-21T04:39:38.003" v="2" actId="729"/>
        <pc:sldMkLst>
          <pc:docMk/>
          <pc:sldMk cId="3379621172" sldId="258"/>
        </pc:sldMkLst>
      </pc:sldChg>
    </pc:docChg>
  </pc:docChgLst>
  <pc:docChgLst>
    <pc:chgData name="Lee Minho" userId="73d8024af7096dc3" providerId="LiveId" clId="{FA876441-903A-4749-BD25-8D3D968B9782}"/>
    <pc:docChg chg="custSel addSld delSld modSld sldOrd">
      <pc:chgData name="Lee Minho" userId="73d8024af7096dc3" providerId="LiveId" clId="{FA876441-903A-4749-BD25-8D3D968B9782}" dt="2022-03-16T05:57:49.191" v="776" actId="20577"/>
      <pc:docMkLst>
        <pc:docMk/>
      </pc:docMkLst>
      <pc:sldChg chg="ord">
        <pc:chgData name="Lee Minho" userId="73d8024af7096dc3" providerId="LiveId" clId="{FA876441-903A-4749-BD25-8D3D968B9782}" dt="2022-03-16T03:05:15.513" v="755"/>
        <pc:sldMkLst>
          <pc:docMk/>
          <pc:sldMk cId="2634384085" sldId="257"/>
        </pc:sldMkLst>
      </pc:sldChg>
      <pc:sldChg chg="addSp modSp mod">
        <pc:chgData name="Lee Minho" userId="73d8024af7096dc3" providerId="LiveId" clId="{FA876441-903A-4749-BD25-8D3D968B9782}" dt="2022-03-15T08:17:54.482" v="743" actId="20577"/>
        <pc:sldMkLst>
          <pc:docMk/>
          <pc:sldMk cId="3379621172" sldId="258"/>
        </pc:sldMkLst>
        <pc:spChg chg="add mod">
          <ac:chgData name="Lee Minho" userId="73d8024af7096dc3" providerId="LiveId" clId="{FA876441-903A-4749-BD25-8D3D968B9782}" dt="2022-03-15T08:05:32.414" v="368" actId="1076"/>
          <ac:spMkLst>
            <pc:docMk/>
            <pc:sldMk cId="3379621172" sldId="258"/>
            <ac:spMk id="2" creationId="{5FA54BDE-9C73-43A9-8EB3-3AB2889A1E89}"/>
          </ac:spMkLst>
        </pc:spChg>
        <pc:spChg chg="mod">
          <ac:chgData name="Lee Minho" userId="73d8024af7096dc3" providerId="LiveId" clId="{FA876441-903A-4749-BD25-8D3D968B9782}" dt="2022-03-15T08:05:06.300" v="361" actId="1076"/>
          <ac:spMkLst>
            <pc:docMk/>
            <pc:sldMk cId="3379621172" sldId="258"/>
            <ac:spMk id="3" creationId="{621BA72D-60AD-4409-BD12-4A0837744035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5" creationId="{C2FAEC19-61BC-446E-9007-E1DE411CE9C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6" creationId="{24928BF9-FAE8-450F-8962-AA9D3F8AD1A9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7" creationId="{9EFC2D81-D68E-47CB-8BC8-58E09FF06D03}"/>
          </ac:spMkLst>
        </pc:spChg>
        <pc:spChg chg="mod">
          <ac:chgData name="Lee Minho" userId="73d8024af7096dc3" providerId="LiveId" clId="{FA876441-903A-4749-BD25-8D3D968B9782}" dt="2022-03-15T08:05:28.214" v="367" actId="1076"/>
          <ac:spMkLst>
            <pc:docMk/>
            <pc:sldMk cId="3379621172" sldId="258"/>
            <ac:spMk id="8" creationId="{AF08FB99-FD9A-45D5-B246-34CFA6191F2F}"/>
          </ac:spMkLst>
        </pc:spChg>
        <pc:spChg chg="mod">
          <ac:chgData name="Lee Minho" userId="73d8024af7096dc3" providerId="LiveId" clId="{FA876441-903A-4749-BD25-8D3D968B9782}" dt="2022-03-15T08:11:53.587" v="525" actId="1076"/>
          <ac:spMkLst>
            <pc:docMk/>
            <pc:sldMk cId="3379621172" sldId="258"/>
            <ac:spMk id="9" creationId="{8837B465-769B-41D5-BFC9-E22ECAC24709}"/>
          </ac:spMkLst>
        </pc:spChg>
        <pc:spChg chg="mod">
          <ac:chgData name="Lee Minho" userId="73d8024af7096dc3" providerId="LiveId" clId="{FA876441-903A-4749-BD25-8D3D968B9782}" dt="2022-03-15T08:11:44.863" v="523" actId="1076"/>
          <ac:spMkLst>
            <pc:docMk/>
            <pc:sldMk cId="3379621172" sldId="258"/>
            <ac:spMk id="11" creationId="{391C1EE5-43B6-4C0F-A342-78466BC95575}"/>
          </ac:spMkLst>
        </pc:spChg>
        <pc:spChg chg="add mod">
          <ac:chgData name="Lee Minho" userId="73d8024af7096dc3" providerId="LiveId" clId="{FA876441-903A-4749-BD25-8D3D968B9782}" dt="2022-03-15T08:11:48.648" v="524" actId="1076"/>
          <ac:spMkLst>
            <pc:docMk/>
            <pc:sldMk cId="3379621172" sldId="258"/>
            <ac:spMk id="12" creationId="{003B577B-CE7F-4EDE-B168-422FFA3685D2}"/>
          </ac:spMkLst>
        </pc:spChg>
        <pc:spChg chg="add mod">
          <ac:chgData name="Lee Minho" userId="73d8024af7096dc3" providerId="LiveId" clId="{FA876441-903A-4749-BD25-8D3D968B9782}" dt="2022-03-15T08:17:54.482" v="743" actId="20577"/>
          <ac:spMkLst>
            <pc:docMk/>
            <pc:sldMk cId="3379621172" sldId="258"/>
            <ac:spMk id="13" creationId="{72148EAB-9E9F-49EF-8F76-6249F0B5487F}"/>
          </ac:spMkLst>
        </pc:spChg>
        <pc:cxnChg chg="add mod">
          <ac:chgData name="Lee Minho" userId="73d8024af7096dc3" providerId="LiveId" clId="{FA876441-903A-4749-BD25-8D3D968B9782}" dt="2022-03-15T08:05:28.214" v="367" actId="1076"/>
          <ac:cxnSpMkLst>
            <pc:docMk/>
            <pc:sldMk cId="3379621172" sldId="258"/>
            <ac:cxnSpMk id="10" creationId="{1A9D6A6B-E89A-4576-84F6-740E2ED41537}"/>
          </ac:cxnSpMkLst>
        </pc:cxnChg>
      </pc:sldChg>
      <pc:sldChg chg="modNotesTx">
        <pc:chgData name="Lee Minho" userId="73d8024af7096dc3" providerId="LiveId" clId="{FA876441-903A-4749-BD25-8D3D968B9782}" dt="2022-03-16T05:57:49.191" v="776" actId="20577"/>
        <pc:sldMkLst>
          <pc:docMk/>
          <pc:sldMk cId="1598507034" sldId="259"/>
        </pc:sldMkLst>
      </pc:sldChg>
      <pc:sldChg chg="addSp modSp new mod ord">
        <pc:chgData name="Lee Minho" userId="73d8024af7096dc3" providerId="LiveId" clId="{FA876441-903A-4749-BD25-8D3D968B9782}" dt="2022-03-16T03:01:08.404" v="751" actId="14100"/>
        <pc:sldMkLst>
          <pc:docMk/>
          <pc:sldMk cId="2204537313" sldId="267"/>
        </pc:sldMkLst>
        <pc:picChg chg="add mod">
          <ac:chgData name="Lee Minho" userId="73d8024af7096dc3" providerId="LiveId" clId="{FA876441-903A-4749-BD25-8D3D968B9782}" dt="2022-03-16T03:01:08.404" v="751" actId="14100"/>
          <ac:picMkLst>
            <pc:docMk/>
            <pc:sldMk cId="2204537313" sldId="267"/>
            <ac:picMk id="3" creationId="{17876E77-6621-474E-A988-D7D82B5805A5}"/>
          </ac:picMkLst>
        </pc:picChg>
      </pc:sldChg>
      <pc:sldChg chg="modSp new mod ord">
        <pc:chgData name="Lee Minho" userId="73d8024af7096dc3" providerId="LiveId" clId="{FA876441-903A-4749-BD25-8D3D968B9782}" dt="2022-03-15T07:55:23.168" v="141" actId="14100"/>
        <pc:sldMkLst>
          <pc:docMk/>
          <pc:sldMk cId="3919833235" sldId="268"/>
        </pc:sldMkLst>
        <pc:spChg chg="mod">
          <ac:chgData name="Lee Minho" userId="73d8024af7096dc3" providerId="LiveId" clId="{FA876441-903A-4749-BD25-8D3D968B9782}" dt="2022-03-15T07:55:23.168" v="141" actId="14100"/>
          <ac:spMkLst>
            <pc:docMk/>
            <pc:sldMk cId="3919833235" sldId="268"/>
            <ac:spMk id="2" creationId="{271CE8BA-6299-4349-B160-B7E142E0A99A}"/>
          </ac:spMkLst>
        </pc:spChg>
        <pc:spChg chg="mod">
          <ac:chgData name="Lee Minho" userId="73d8024af7096dc3" providerId="LiveId" clId="{FA876441-903A-4749-BD25-8D3D968B9782}" dt="2022-03-15T07:54:31.612" v="103" actId="14100"/>
          <ac:spMkLst>
            <pc:docMk/>
            <pc:sldMk cId="3919833235" sldId="268"/>
            <ac:spMk id="3" creationId="{10C7A2C4-742F-4F9D-A36E-011661B99CAA}"/>
          </ac:spMkLst>
        </pc:spChg>
      </pc:sldChg>
      <pc:sldChg chg="modSp new mod">
        <pc:chgData name="Lee Minho" userId="73d8024af7096dc3" providerId="LiveId" clId="{FA876441-903A-4749-BD25-8D3D968B9782}" dt="2022-03-15T07:56:26.787" v="210" actId="20577"/>
        <pc:sldMkLst>
          <pc:docMk/>
          <pc:sldMk cId="3257803844" sldId="269"/>
        </pc:sldMkLst>
        <pc:spChg chg="mod">
          <ac:chgData name="Lee Minho" userId="73d8024af7096dc3" providerId="LiveId" clId="{FA876441-903A-4749-BD25-8D3D968B9782}" dt="2022-03-15T07:55:32.001" v="159" actId="20577"/>
          <ac:spMkLst>
            <pc:docMk/>
            <pc:sldMk cId="3257803844" sldId="269"/>
            <ac:spMk id="2" creationId="{56E90E8B-9828-400F-A6CD-FD20BDAF8536}"/>
          </ac:spMkLst>
        </pc:spChg>
        <pc:spChg chg="mod">
          <ac:chgData name="Lee Minho" userId="73d8024af7096dc3" providerId="LiveId" clId="{FA876441-903A-4749-BD25-8D3D968B9782}" dt="2022-03-15T07:56:26.787" v="210" actId="20577"/>
          <ac:spMkLst>
            <pc:docMk/>
            <pc:sldMk cId="3257803844" sldId="269"/>
            <ac:spMk id="3" creationId="{29AA3DAB-BF09-43EE-9E80-38C86AF7B367}"/>
          </ac:spMkLst>
        </pc:spChg>
      </pc:sldChg>
      <pc:sldChg chg="addSp modSp new del mod">
        <pc:chgData name="Lee Minho" userId="73d8024af7096dc3" providerId="LiveId" clId="{FA876441-903A-4749-BD25-8D3D968B9782}" dt="2022-03-15T08:21:18.407" v="749" actId="47"/>
        <pc:sldMkLst>
          <pc:docMk/>
          <pc:sldMk cId="2796675524" sldId="270"/>
        </pc:sldMkLst>
        <pc:spChg chg="add mod">
          <ac:chgData name="Lee Minho" userId="73d8024af7096dc3" providerId="LiveId" clId="{FA876441-903A-4749-BD25-8D3D968B9782}" dt="2022-03-15T08:20:58.535" v="744" actId="1076"/>
          <ac:spMkLst>
            <pc:docMk/>
            <pc:sldMk cId="2796675524" sldId="270"/>
            <ac:spMk id="2" creationId="{FAFC459B-1CE5-4313-A163-1073F6E80907}"/>
          </ac:spMkLst>
        </pc:spChg>
        <pc:spChg chg="add mod">
          <ac:chgData name="Lee Minho" userId="73d8024af7096dc3" providerId="LiveId" clId="{FA876441-903A-4749-BD25-8D3D968B9782}" dt="2022-03-15T08:21:03.169" v="746" actId="1076"/>
          <ac:spMkLst>
            <pc:docMk/>
            <pc:sldMk cId="2796675524" sldId="270"/>
            <ac:spMk id="3" creationId="{4E0A064F-2B2B-429F-ADB5-E5B139C0D1AD}"/>
          </ac:spMkLst>
        </pc:spChg>
        <pc:spChg chg="add mod">
          <ac:chgData name="Lee Minho" userId="73d8024af7096dc3" providerId="LiveId" clId="{FA876441-903A-4749-BD25-8D3D968B9782}" dt="2022-03-15T08:21:09.426" v="748" actId="1076"/>
          <ac:spMkLst>
            <pc:docMk/>
            <pc:sldMk cId="2796675524" sldId="270"/>
            <ac:spMk id="4" creationId="{8032F080-A9AC-44DC-A457-A5B8CDA145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AE55-66CE-4036-965C-A8296F2D0C68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03FA8-769F-409B-ABEE-19329FC10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8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03FA8-769F-409B-ABEE-19329FC109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73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1E03E-597A-4F47-B7A2-88070B9E7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2F189B-B4BA-40E7-A1F5-7E3092B9B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D05BC-7637-49DD-8859-690D7024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C985F-ED02-41EA-A3A8-A44C73FC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B98F4-1B4D-4420-981F-00FB6296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1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4D49C-ECCD-42C6-B505-A1FC0911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FC933-2214-49E3-8444-56878FB67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8BE8C-DE44-4482-9D61-4F800097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C4C7F-313D-4228-8598-65D4DA5B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63D21-54FC-47DA-B046-93285C52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0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0CF6E6-6C13-4B47-B167-49CBE64C2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FA45E4-8DA2-43EE-B63B-371CF4F89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B534A-758E-46EF-AA1B-01AEFCDD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CAFC-AC05-45A6-9DF4-93A69942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B9D2A-1DD1-4824-A529-67D284D4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1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2DFC8-25E8-4FE0-8803-65046E6B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AF3A0-BFA0-4296-9CA9-EB18ACA4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9646C-EB34-43FF-B650-79738A32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911CE-0CD4-404C-A9AB-8D87840B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61DAD-6DAB-41E3-9E94-18988ADD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15D80-DE31-4330-BE1D-41F10B63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90FC8-F353-4C88-8188-08E8D5E2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E1816-6BE3-45B9-866E-CF553FA3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6C352-6E81-4DFC-AB2D-617D6EEF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5AFC3-F980-4C26-A69B-2EA58A05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2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86D03-0BDC-477D-AD38-D7654A82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3A46D-2205-419B-B9B7-0C506794F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1ED88-5685-42EA-8D34-35A5C7EAA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E4CCC6-92D3-4FD0-858E-79189731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778CB8-D44C-4171-B9BE-FF05FBFD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B0D20-1DAC-4F55-8AD1-D856F0B1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690E5-A602-4CBB-9E93-5180FD96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07F5A-CFF1-4DFC-B6FD-7D05DAA8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44258F-A03E-4E85-A1D4-0C2EFEBD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23994E-046B-47A0-A071-1CAD33E56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6406F-F432-4040-B29B-2DB7B9559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B86703-8057-4096-9EFF-20044B55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F74439-DB90-4179-97CE-AA2631BD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D30B8-C21F-4D2E-BBEA-D8B2941F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46A6A-F24A-477A-B712-91D58A12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66D78-2360-460A-A203-CD919D43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02525C-6D80-4026-B8F1-1C52DA1B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C0118E-F363-4B9D-8518-99597F38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1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791BC9-6285-4821-9138-AF2ACA92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3FF13-9815-4D52-82BF-1542C079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D2DB6-C41E-4DE6-ADC0-C5C75E7B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2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057C8-59B0-4122-B28C-BDD1D2C3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98244-2558-45DE-8049-57AD236F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51830-12DF-4034-A4A4-C1409F9A0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AC441-F425-4E35-96BE-C74C2719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207DC-9DA3-4CE2-8770-79D73D6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82E82F-1739-45DF-A8DE-3EB20B42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6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F6945-E263-4B87-9599-40528CF7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332816-CCEF-47F7-A2AF-04DC7E548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BD78A8-127A-42B2-A97D-B353F07C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E48FD8-EA1C-493B-B923-1A65FE28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537EA-C15D-4CA2-972E-E014E0C7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387E2-C202-48AF-AC1A-C6698A74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3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52A76C-DF83-4FEF-9C21-FD3AC86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2BF4C-B7F2-4FB7-807C-C0CF621DD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10F4C-F57E-4F81-9F61-77849AF55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C464-7557-4E49-A357-A79856A382B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12449-C746-4355-95E1-8CF0FED37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290D5-21CC-4EFB-8393-43DAEC87B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E9DE-BF23-4D84-A664-9B2DC3458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reexist/Physical_chemistry_3/blob/main/Particle_in_a_box/particle_in_a_box.ipynb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x-qHZwsLqs?start=57&amp;feature=oembed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lab.org/en/youngs_double_slit_e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CE8BA-6299-4349-B160-B7E142E0A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8"/>
          </a:xfrm>
        </p:spPr>
        <p:txBody>
          <a:bodyPr>
            <a:normAutofit/>
          </a:bodyPr>
          <a:lstStyle/>
          <a:p>
            <a:r>
              <a:rPr lang="en-US" altLang="ko-KR" dirty="0"/>
              <a:t>Physical Chemistry III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C7A2C4-742F-4F9D-A36E-011661B9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8184"/>
            <a:ext cx="9144000" cy="439615"/>
          </a:xfrm>
        </p:spPr>
        <p:txBody>
          <a:bodyPr/>
          <a:lstStyle/>
          <a:p>
            <a:r>
              <a:rPr lang="en-US" altLang="ko-KR" dirty="0"/>
              <a:t>2022.03.21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83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35F083-3A27-49F7-A9AD-266EA3F4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7" y="1376312"/>
            <a:ext cx="2734254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C0257-93D0-4076-8950-F2AB64113802}"/>
              </a:ext>
            </a:extLst>
          </p:cNvPr>
          <p:cNvSpPr txBox="1"/>
          <p:nvPr/>
        </p:nvSpPr>
        <p:spPr>
          <a:xfrm>
            <a:off x="114300" y="811266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1926,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/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 principle</a:t>
                </a:r>
                <a:endParaRPr lang="en-US" altLang="ko-KR" sz="27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∆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ko-KR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말풍선: 모서리가 둥근 사각형 8">
                <a:extLst>
                  <a:ext uri="{FF2B5EF4-FFF2-40B4-BE49-F238E27FC236}">
                    <a16:creationId xmlns:a16="http://schemas.microsoft.com/office/drawing/2014/main" id="{400E3E98-A6E8-41B8-96A0-456B003ED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667" y="1376311"/>
                <a:ext cx="3612441" cy="1635164"/>
              </a:xfrm>
              <a:prstGeom prst="wedgeRoundRectCallout">
                <a:avLst>
                  <a:gd name="adj1" fmla="val -61048"/>
                  <a:gd name="adj2" fmla="val -1600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>
            <a:extLst>
              <a:ext uri="{FF2B5EF4-FFF2-40B4-BE49-F238E27FC236}">
                <a16:creationId xmlns:a16="http://schemas.microsoft.com/office/drawing/2014/main" id="{B9557A30-8A8E-4364-A0E3-E140C8BA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892" y="1258478"/>
            <a:ext cx="3368052" cy="43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D0B6B-EC81-4BE8-A010-BB7690778FC4}"/>
              </a:ext>
            </a:extLst>
          </p:cNvPr>
          <p:cNvSpPr txBox="1"/>
          <p:nvPr/>
        </p:nvSpPr>
        <p:spPr>
          <a:xfrm>
            <a:off x="672389" y="5815901"/>
            <a:ext cx="29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8A2D7-8334-419D-9441-EA557E13B4E4}"/>
              </a:ext>
            </a:extLst>
          </p:cNvPr>
          <p:cNvSpPr txBox="1"/>
          <p:nvPr/>
        </p:nvSpPr>
        <p:spPr>
          <a:xfrm>
            <a:off x="8770514" y="5798705"/>
            <a:ext cx="2514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/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altLang="ko-KR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7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 Probability density function!</a:t>
                </a:r>
              </a:p>
            </p:txBody>
          </p:sp>
        </mc:Choice>
        <mc:Fallback xmlns="">
          <p:sp>
            <p:nvSpPr>
              <p:cNvPr id="15" name="말풍선: 모서리가 둥근 사각형 14">
                <a:extLst>
                  <a:ext uri="{FF2B5EF4-FFF2-40B4-BE49-F238E27FC236}">
                    <a16:creationId xmlns:a16="http://schemas.microsoft.com/office/drawing/2014/main" id="{6E7719A4-EC60-46A5-9D6C-FE1516469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823" y="3964358"/>
                <a:ext cx="3741727" cy="1635164"/>
              </a:xfrm>
              <a:prstGeom prst="wedgeRoundRectCallout">
                <a:avLst>
                  <a:gd name="adj1" fmla="val 68192"/>
                  <a:gd name="adj2" fmla="val -3320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14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두 남자는 왜 양자역학에 맞섰나 : ZUM 뉴스">
            <a:extLst>
              <a:ext uri="{FF2B5EF4-FFF2-40B4-BE49-F238E27FC236}">
                <a16:creationId xmlns:a16="http://schemas.microsoft.com/office/drawing/2014/main" id="{81E4AD75-302D-46BA-B809-A117117B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89" y="1093509"/>
            <a:ext cx="6934932" cy="50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CDD917-A85D-4694-A8DC-E2999225CD19}"/>
              </a:ext>
            </a:extLst>
          </p:cNvPr>
          <p:cNvCxnSpPr/>
          <p:nvPr/>
        </p:nvCxnSpPr>
        <p:spPr>
          <a:xfrm flipH="1">
            <a:off x="6655324" y="895546"/>
            <a:ext cx="537328" cy="1970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70741B-BF8A-4F0C-A5F6-0613B4EF67F8}"/>
              </a:ext>
            </a:extLst>
          </p:cNvPr>
          <p:cNvCxnSpPr>
            <a:cxnSpLocks/>
          </p:cNvCxnSpPr>
          <p:nvPr/>
        </p:nvCxnSpPr>
        <p:spPr>
          <a:xfrm flipV="1">
            <a:off x="6655324" y="4171210"/>
            <a:ext cx="0" cy="2139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C56CADC-532D-496D-9EF6-956706C12E17}"/>
              </a:ext>
            </a:extLst>
          </p:cNvPr>
          <p:cNvCxnSpPr>
            <a:cxnSpLocks/>
          </p:cNvCxnSpPr>
          <p:nvPr/>
        </p:nvCxnSpPr>
        <p:spPr>
          <a:xfrm flipH="1" flipV="1">
            <a:off x="7361639" y="4052793"/>
            <a:ext cx="1184484" cy="2257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095E84-664D-49E4-94ED-5471DAD852F9}"/>
              </a:ext>
            </a:extLst>
          </p:cNvPr>
          <p:cNvCxnSpPr>
            <a:cxnSpLocks/>
          </p:cNvCxnSpPr>
          <p:nvPr/>
        </p:nvCxnSpPr>
        <p:spPr>
          <a:xfrm>
            <a:off x="2590702" y="2972548"/>
            <a:ext cx="4770936" cy="562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767D5-9C22-44C3-8A3D-298FCD8085DC}"/>
              </a:ext>
            </a:extLst>
          </p:cNvPr>
          <p:cNvSpPr txBox="1"/>
          <p:nvPr/>
        </p:nvSpPr>
        <p:spPr>
          <a:xfrm>
            <a:off x="989197" y="2787882"/>
            <a:ext cx="147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65601-65F3-4186-8F3F-2B0F37061C5E}"/>
              </a:ext>
            </a:extLst>
          </p:cNvPr>
          <p:cNvSpPr txBox="1"/>
          <p:nvPr/>
        </p:nvSpPr>
        <p:spPr>
          <a:xfrm>
            <a:off x="8546123" y="6273956"/>
            <a:ext cx="1683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26B1F-CA96-40C9-A047-FB4BFEDB0ACD}"/>
              </a:ext>
            </a:extLst>
          </p:cNvPr>
          <p:cNvSpPr txBox="1"/>
          <p:nvPr/>
        </p:nvSpPr>
        <p:spPr>
          <a:xfrm>
            <a:off x="5813601" y="6315402"/>
            <a:ext cx="168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F4709-3091-4A92-A18B-98A274DF434A}"/>
              </a:ext>
            </a:extLst>
          </p:cNvPr>
          <p:cNvSpPr txBox="1"/>
          <p:nvPr/>
        </p:nvSpPr>
        <p:spPr>
          <a:xfrm>
            <a:off x="6336236" y="419414"/>
            <a:ext cx="2050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1CF137-AA74-4C1C-A17D-E907DBC670D9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After 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CDA18-0143-41E1-BA68-E487CB488E28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Brussels conference..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4A831D-0AD1-4FFA-890C-D56DCED5D270}"/>
              </a:ext>
            </a:extLst>
          </p:cNvPr>
          <p:cNvCxnSpPr>
            <a:cxnSpLocks/>
          </p:cNvCxnSpPr>
          <p:nvPr/>
        </p:nvCxnSpPr>
        <p:spPr>
          <a:xfrm flipH="1" flipV="1">
            <a:off x="8387041" y="3683977"/>
            <a:ext cx="1842529" cy="61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66D740-DB8B-404E-9FAA-4B1EC90003C9}"/>
              </a:ext>
            </a:extLst>
          </p:cNvPr>
          <p:cNvCxnSpPr>
            <a:cxnSpLocks/>
          </p:cNvCxnSpPr>
          <p:nvPr/>
        </p:nvCxnSpPr>
        <p:spPr>
          <a:xfrm flipH="1">
            <a:off x="8282354" y="745602"/>
            <a:ext cx="1505267" cy="2120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5F2510-3357-4B74-BA78-391A58D1422F}"/>
              </a:ext>
            </a:extLst>
          </p:cNvPr>
          <p:cNvSpPr txBox="1"/>
          <p:nvPr/>
        </p:nvSpPr>
        <p:spPr>
          <a:xfrm>
            <a:off x="9532986" y="337347"/>
            <a:ext cx="2254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FA54C-B439-48FC-B18A-9469652080C6}"/>
              </a:ext>
            </a:extLst>
          </p:cNvPr>
          <p:cNvSpPr txBox="1"/>
          <p:nvPr/>
        </p:nvSpPr>
        <p:spPr>
          <a:xfrm>
            <a:off x="10229570" y="3581150"/>
            <a:ext cx="1235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solidFill>
                  <a:srgbClr val="54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Born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8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921A57-DA44-4A50-A7CB-EE892E76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69476"/>
            <a:ext cx="6110654" cy="48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0782E-51CF-4647-8553-1CD3A9ABCE74}"/>
              </a:ext>
            </a:extLst>
          </p:cNvPr>
          <p:cNvSpPr txBox="1"/>
          <p:nvPr/>
        </p:nvSpPr>
        <p:spPr>
          <a:xfrm>
            <a:off x="226243" y="207390"/>
            <a:ext cx="947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Particle in a box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/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D4A31-1278-4356-9D64-2719DA67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530555"/>
                <a:ext cx="1861984" cy="316112"/>
              </a:xfrm>
              <a:prstGeom prst="rect">
                <a:avLst/>
              </a:prstGeom>
              <a:blipFill>
                <a:blip r:embed="rId3"/>
                <a:stretch>
                  <a:fillRect l="-1967" t="-23077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/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AE156-08B2-466E-A2EE-2210F80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1182315"/>
                <a:ext cx="4037003" cy="617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/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∞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12AA5-3FA6-48AA-96CF-6AE9842DA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2148972"/>
                <a:ext cx="3339719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/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AF90E-48C8-49E0-A647-2472D3564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3173604"/>
                <a:ext cx="2543173" cy="931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/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87E2C-A6BE-4BC8-9D04-349AB2CD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8" y="4295512"/>
                <a:ext cx="4432893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53ACC9D-9356-49AB-AD6F-AAB46187907B}"/>
              </a:ext>
            </a:extLst>
          </p:cNvPr>
          <p:cNvSpPr txBox="1"/>
          <p:nvPr/>
        </p:nvSpPr>
        <p:spPr>
          <a:xfrm>
            <a:off x="6471139" y="6018537"/>
            <a:ext cx="557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https://github.com/thereexist/Physical_chemistry_3/blob/main/Particle_in_a_box/particle_in_a_box.ipynb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65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4" title="Understanding Uniform Circular Motion and how it works">
            <a:hlinkClick r:id="" action="ppaction://media"/>
            <a:extLst>
              <a:ext uri="{FF2B5EF4-FFF2-40B4-BE49-F238E27FC236}">
                <a16:creationId xmlns:a16="http://schemas.microsoft.com/office/drawing/2014/main" id="{DE918450-41BA-4A95-8F0B-531970F45D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40345" y="1941922"/>
            <a:ext cx="4539202" cy="3404401"/>
          </a:xfrm>
          <a:prstGeom prst="rect">
            <a:avLst/>
          </a:prstGeom>
        </p:spPr>
      </p:pic>
      <p:pic>
        <p:nvPicPr>
          <p:cNvPr id="2052" name="Picture 4" descr="기계 학습과 플라톤의 동굴에 대한 비유">
            <a:extLst>
              <a:ext uri="{FF2B5EF4-FFF2-40B4-BE49-F238E27FC236}">
                <a16:creationId xmlns:a16="http://schemas.microsoft.com/office/drawing/2014/main" id="{C32CEB77-7F8D-48CB-BFFE-98660B88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770833"/>
            <a:ext cx="6896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/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6C719-96EC-4FEC-A4D7-7364EC1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15" y="511058"/>
                <a:ext cx="65203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/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5965E-2A37-4BDD-B259-02BFD41E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77" y="511058"/>
                <a:ext cx="7161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/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FEC6C-589B-4F85-9B35-1A73081E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4" y="511057"/>
                <a:ext cx="249311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BB966-E1A1-46A3-94B5-D945802FA633}"/>
              </a:ext>
            </a:extLst>
          </p:cNvPr>
          <p:cNvCxnSpPr/>
          <p:nvPr/>
        </p:nvCxnSpPr>
        <p:spPr>
          <a:xfrm>
            <a:off x="680734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EFB5E2-E937-40B5-8423-33C5EEF6A11F}"/>
              </a:ext>
            </a:extLst>
          </p:cNvPr>
          <p:cNvCxnSpPr/>
          <p:nvPr/>
        </p:nvCxnSpPr>
        <p:spPr>
          <a:xfrm>
            <a:off x="2509356" y="1081454"/>
            <a:ext cx="0" cy="1758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E44C80-93F1-403A-B076-EC7148D3E038}"/>
              </a:ext>
            </a:extLst>
          </p:cNvPr>
          <p:cNvCxnSpPr>
            <a:cxnSpLocks/>
          </p:cNvCxnSpPr>
          <p:nvPr/>
        </p:nvCxnSpPr>
        <p:spPr>
          <a:xfrm>
            <a:off x="6481035" y="1081454"/>
            <a:ext cx="0" cy="1574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/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72D-60AD-4409-BD12-4A083774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555"/>
                <a:ext cx="4834272" cy="369332"/>
              </a:xfrm>
              <a:prstGeom prst="rect">
                <a:avLst/>
              </a:prstGeom>
              <a:blipFill>
                <a:blip r:embed="rId2"/>
                <a:stretch>
                  <a:fillRect l="-504"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/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AEC19-61BC-446E-9007-E1DE411C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2533667"/>
                <a:ext cx="2296990" cy="1069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/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928BF9-FAE8-450F-8962-AA9D3F8AD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1221671"/>
                <a:ext cx="2296990" cy="1068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/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C2D81-D68E-47CB-8BC8-58E09FF0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69" y="1220454"/>
                <a:ext cx="2296990" cy="1068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/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8FB99-FD9A-45D5-B246-34CFA6191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59" y="1220454"/>
                <a:ext cx="229699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/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component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weight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factor</m:t>
                          </m:r>
                        </m:e>
                      </m:d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37B465-769B-41D5-BFC9-E22ECAC2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3904202"/>
                <a:ext cx="8742393" cy="9775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/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  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1C1EE5-43B6-4C0F-A342-78466BC9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33" y="2834294"/>
                <a:ext cx="3941152" cy="4686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A54BDE-9C73-43A9-8EB3-3AB2889A1E89}"/>
              </a:ext>
            </a:extLst>
          </p:cNvPr>
          <p:cNvSpPr txBox="1"/>
          <p:nvPr/>
        </p:nvSpPr>
        <p:spPr>
          <a:xfrm>
            <a:off x="6906449" y="1553686"/>
            <a:ext cx="3643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Orthonormal basis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9D6A6B-E89A-4576-84F6-740E2ED41537}"/>
              </a:ext>
            </a:extLst>
          </p:cNvPr>
          <p:cNvCxnSpPr/>
          <p:nvPr/>
        </p:nvCxnSpPr>
        <p:spPr>
          <a:xfrm>
            <a:off x="426259" y="2380925"/>
            <a:ext cx="63065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/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ko-KR"/>
                            <m:t>†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B577B-CE7F-4EDE-B168-422FFA368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33667"/>
                <a:ext cx="4687400" cy="1165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/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48EAB-9E9F-49EF-8F76-6249F0B5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2" y="5247540"/>
                <a:ext cx="5295424" cy="1038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2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90E8B-9828-400F-A6CD-FD20BDAF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 of 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A3DAB-BF09-43EE-9E80-38C86AF7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Schrödinger equation – History</a:t>
            </a:r>
          </a:p>
          <a:p>
            <a:r>
              <a:rPr lang="en-US" altLang="ko-KR" dirty="0"/>
              <a:t>Bra-</a:t>
            </a:r>
            <a:r>
              <a:rPr lang="en-US" altLang="ko-KR" dirty="0" err="1"/>
              <a:t>ket</a:t>
            </a:r>
            <a:r>
              <a:rPr lang="en-US" altLang="ko-KR" dirty="0"/>
              <a:t> notation</a:t>
            </a:r>
          </a:p>
          <a:p>
            <a:r>
              <a:rPr lang="en-US" altLang="ko-KR" dirty="0"/>
              <a:t>Particle in a box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80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876E77-6621-474E-A988-D7D82B58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1" y="0"/>
            <a:ext cx="4478252" cy="6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9 Things You May Not Know About Isaac Newton - HISTORY">
            <a:extLst>
              <a:ext uri="{FF2B5EF4-FFF2-40B4-BE49-F238E27FC236}">
                <a16:creationId xmlns:a16="http://schemas.microsoft.com/office/drawing/2014/main" id="{E6C75DF5-8220-4B8F-BA5C-E032B16E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91" y="1741445"/>
            <a:ext cx="2962360" cy="32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EBEDE7-76DD-4B03-B464-8A8A719D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8" y="1712013"/>
            <a:ext cx="2672862" cy="33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E6B0EBB-4438-42DA-AAC1-B0076554881E}"/>
              </a:ext>
            </a:extLst>
          </p:cNvPr>
          <p:cNvSpPr/>
          <p:nvPr/>
        </p:nvSpPr>
        <p:spPr>
          <a:xfrm>
            <a:off x="8767291" y="76694"/>
            <a:ext cx="3310410" cy="1664751"/>
          </a:xfrm>
          <a:prstGeom prst="wedgeRoundRectCallout">
            <a:avLst>
              <a:gd name="adj1" fmla="val -10740"/>
              <a:gd name="adj2" fmla="val 7147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made up of small discrete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1FD5F7B4-9346-45D9-8F34-372F32E3B9CC}"/>
              </a:ext>
            </a:extLst>
          </p:cNvPr>
          <p:cNvSpPr/>
          <p:nvPr/>
        </p:nvSpPr>
        <p:spPr>
          <a:xfrm>
            <a:off x="6668859" y="4912219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You wrong.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0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uble Slit Experiment – EWT">
            <a:extLst>
              <a:ext uri="{FF2B5EF4-FFF2-40B4-BE49-F238E27FC236}">
                <a16:creationId xmlns:a16="http://schemas.microsoft.com/office/drawing/2014/main" id="{70CD273C-9FEA-4A7B-B36B-9A044E640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2" y="1138703"/>
            <a:ext cx="4312979" cy="30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4D0F0-05F0-4D1C-8ACD-331FC7CE6A97}"/>
              </a:ext>
            </a:extLst>
          </p:cNvPr>
          <p:cNvSpPr txBox="1"/>
          <p:nvPr/>
        </p:nvSpPr>
        <p:spPr>
          <a:xfrm>
            <a:off x="6096000" y="707851"/>
            <a:ext cx="613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1927 at Bell Labs, Clinton Davisson and Lester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7BA7F57-24A1-4718-92DF-CFE3D4D6AA9A}"/>
              </a:ext>
            </a:extLst>
          </p:cNvPr>
          <p:cNvSpPr/>
          <p:nvPr/>
        </p:nvSpPr>
        <p:spPr>
          <a:xfrm>
            <a:off x="7507112" y="4727553"/>
            <a:ext cx="3310410" cy="1664751"/>
          </a:xfrm>
          <a:prstGeom prst="wedgeRoundRectCallout">
            <a:avLst>
              <a:gd name="adj1" fmla="val -23489"/>
              <a:gd name="adj2" fmla="val -7693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is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1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FD12A-68E7-4964-A86E-33AB22B6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55" y="423934"/>
            <a:ext cx="5605868" cy="3356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CF461-AB73-41C4-839B-117E57A7E2D3}"/>
              </a:ext>
            </a:extLst>
          </p:cNvPr>
          <p:cNvSpPr txBox="1"/>
          <p:nvPr/>
        </p:nvSpPr>
        <p:spPr>
          <a:xfrm>
            <a:off x="0" y="4727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https://javalab.org/en/youngs_double_slit_en/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6D746-7B1A-4EFA-859C-3D11B2B9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45"/>
            <a:ext cx="5846885" cy="30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Double slit experiment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What is C60 (Carbon 60, Buckminsterfullerene, Buckyballs) | C60 Labs">
            <a:extLst>
              <a:ext uri="{FF2B5EF4-FFF2-40B4-BE49-F238E27FC236}">
                <a16:creationId xmlns:a16="http://schemas.microsoft.com/office/drawing/2014/main" id="{A9724221-DA3B-469E-8725-CA81566F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63" y="4204625"/>
            <a:ext cx="2210156" cy="19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670120"/>
            <a:ext cx="267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1801, Thomas Young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D3CCF97-BC9B-4B0B-BE16-2A1836129822}"/>
              </a:ext>
            </a:extLst>
          </p:cNvPr>
          <p:cNvSpPr/>
          <p:nvPr/>
        </p:nvSpPr>
        <p:spPr>
          <a:xfrm>
            <a:off x="8664013" y="4953472"/>
            <a:ext cx="3310410" cy="1664751"/>
          </a:xfrm>
          <a:prstGeom prst="wedgeRoundRectCallout">
            <a:avLst>
              <a:gd name="adj1" fmla="val -59344"/>
              <a:gd name="adj2" fmla="val -26757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I </a:t>
            </a:r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1924, 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18846"/>
            <a:ext cx="5549705" cy="4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/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Broglie hypothesis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altLang="ko-K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wavelength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of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matter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wave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Planck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constant</m:t>
                      </m:r>
                    </m:oMath>
                  </m:oMathPara>
                </a14:m>
                <a:endPara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momentum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말풍선: 모서리가 둥근 사각형 11">
                <a:extLst>
                  <a:ext uri="{FF2B5EF4-FFF2-40B4-BE49-F238E27FC236}">
                    <a16:creationId xmlns:a16="http://schemas.microsoft.com/office/drawing/2014/main" id="{D3A1947E-6B33-4D76-8F2F-6CBC6EDA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428" y="1612395"/>
                <a:ext cx="5549704" cy="4331205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84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Matter wave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67BA1-A989-47AA-8D4F-B2271B833971}"/>
              </a:ext>
            </a:extLst>
          </p:cNvPr>
          <p:cNvSpPr txBox="1"/>
          <p:nvPr/>
        </p:nvSpPr>
        <p:spPr>
          <a:xfrm>
            <a:off x="584687" y="4029044"/>
            <a:ext cx="3009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Broglie (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student)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ouis De Broglie Biography - Childhood, Life Achievements &amp; Timeline">
            <a:extLst>
              <a:ext uri="{FF2B5EF4-FFF2-40B4-BE49-F238E27FC236}">
                <a16:creationId xmlns:a16="http://schemas.microsoft.com/office/drawing/2014/main" id="{1FB20C48-A35D-413A-806F-C530BB7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2" y="4501662"/>
            <a:ext cx="2676377" cy="22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ul Langevin - Wikipedia">
            <a:extLst>
              <a:ext uri="{FF2B5EF4-FFF2-40B4-BE49-F238E27FC236}">
                <a16:creationId xmlns:a16="http://schemas.microsoft.com/office/drawing/2014/main" id="{CD31D9C8-67A2-48D4-9386-C7825B3D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45" y="126024"/>
            <a:ext cx="2263364" cy="29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F504E-A588-4E88-8812-EEBCF85AE9EE}"/>
              </a:ext>
            </a:extLst>
          </p:cNvPr>
          <p:cNvSpPr txBox="1"/>
          <p:nvPr/>
        </p:nvSpPr>
        <p:spPr>
          <a:xfrm>
            <a:off x="2315699" y="3097063"/>
            <a:ext cx="4689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Langevin (Professor of Broglie)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4BAAB1-27D0-4E23-9840-A8474245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73" y="126023"/>
            <a:ext cx="2187087" cy="291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5BAD9-00BB-4AE9-8BEE-6A087A45F41C}"/>
              </a:ext>
            </a:extLst>
          </p:cNvPr>
          <p:cNvSpPr txBox="1"/>
          <p:nvPr/>
        </p:nvSpPr>
        <p:spPr>
          <a:xfrm>
            <a:off x="7256894" y="3118886"/>
            <a:ext cx="47973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Albert Einstein (Friend of Langevin)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32" y="3615964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6B1C8-67A7-445C-AB23-28875253F40C}"/>
              </a:ext>
            </a:extLst>
          </p:cNvPr>
          <p:cNvSpPr txBox="1"/>
          <p:nvPr/>
        </p:nvSpPr>
        <p:spPr>
          <a:xfrm>
            <a:off x="6203734" y="6444642"/>
            <a:ext cx="5988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Erwin Schrödinger (Research assistant of Einstein)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9035E482-1448-4852-8C17-C4C0B04FC4D4}"/>
              </a:ext>
            </a:extLst>
          </p:cNvPr>
          <p:cNvSpPr/>
          <p:nvPr/>
        </p:nvSpPr>
        <p:spPr>
          <a:xfrm>
            <a:off x="1470945" y="1844077"/>
            <a:ext cx="1437544" cy="1708033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890C6C2-5D39-4E82-8D4D-5DC40B94B51F}"/>
              </a:ext>
            </a:extLst>
          </p:cNvPr>
          <p:cNvSpPr/>
          <p:nvPr/>
        </p:nvSpPr>
        <p:spPr>
          <a:xfrm>
            <a:off x="6203734" y="1559443"/>
            <a:ext cx="1079643" cy="646331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0AF396A2-D844-4197-BA33-401AF642EBDC}"/>
              </a:ext>
            </a:extLst>
          </p:cNvPr>
          <p:cNvSpPr/>
          <p:nvPr/>
        </p:nvSpPr>
        <p:spPr>
          <a:xfrm flipV="1">
            <a:off x="7256894" y="3867457"/>
            <a:ext cx="1079643" cy="1120986"/>
          </a:xfrm>
          <a:prstGeom prst="ben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CC188B-4DF6-4318-BF67-D14B2E173685}"/>
              </a:ext>
            </a:extLst>
          </p:cNvPr>
          <p:cNvSpPr txBox="1"/>
          <p:nvPr/>
        </p:nvSpPr>
        <p:spPr>
          <a:xfrm>
            <a:off x="114300" y="0"/>
            <a:ext cx="88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Schr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dinger Equation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8" name="Picture 6" descr="Erwin Schrödinger - Wikipedia">
            <a:extLst>
              <a:ext uri="{FF2B5EF4-FFF2-40B4-BE49-F238E27FC236}">
                <a16:creationId xmlns:a16="http://schemas.microsoft.com/office/drawing/2014/main" id="{FA90D847-1E18-48E1-AEC4-678F3EFD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7" y="1391510"/>
            <a:ext cx="1955177" cy="27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/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De Broglie hypothesis is correct,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 it can be described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Hamiltonian mechanics!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(a.k.a. King of classical mechanics)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clear!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I don’t know the meaning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</m:d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842815E-3182-4B99-A877-42BCEF3F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51" y="1182470"/>
                <a:ext cx="8111172" cy="5183162"/>
              </a:xfrm>
              <a:prstGeom prst="wedgeRoundRectCallout">
                <a:avLst>
                  <a:gd name="adj1" fmla="val -59344"/>
                  <a:gd name="adj2" fmla="val -2675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26874F-077E-4895-874A-310DC3FF3DC4}"/>
              </a:ext>
            </a:extLst>
          </p:cNvPr>
          <p:cNvSpPr txBox="1"/>
          <p:nvPr/>
        </p:nvSpPr>
        <p:spPr>
          <a:xfrm>
            <a:off x="0" y="714345"/>
            <a:ext cx="4141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1925, (published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1926)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5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441</Words>
  <Application>Microsoft Office PowerPoint</Application>
  <PresentationFormat>와이드스크린</PresentationFormat>
  <Paragraphs>78</Paragraphs>
  <Slides>14</Slides>
  <Notes>1</Notes>
  <HiddenSlides>2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Office 테마</vt:lpstr>
      <vt:lpstr>Physical Chemistry III</vt:lpstr>
      <vt:lpstr>Index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Minho</dc:creator>
  <cp:lastModifiedBy>Lee Minho</cp:lastModifiedBy>
  <cp:revision>1</cp:revision>
  <dcterms:created xsi:type="dcterms:W3CDTF">2022-03-14T08:31:10Z</dcterms:created>
  <dcterms:modified xsi:type="dcterms:W3CDTF">2022-03-21T04:39:45Z</dcterms:modified>
</cp:coreProperties>
</file>